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60" r:id="rId4"/>
    <p:sldId id="274" r:id="rId5"/>
    <p:sldId id="261" r:id="rId6"/>
    <p:sldId id="275" r:id="rId7"/>
    <p:sldId id="262" r:id="rId8"/>
    <p:sldId id="276" r:id="rId9"/>
    <p:sldId id="263" r:id="rId10"/>
    <p:sldId id="277" r:id="rId11"/>
    <p:sldId id="264" r:id="rId12"/>
    <p:sldId id="268" r:id="rId13"/>
    <p:sldId id="270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A696D9-8FCA-456F-A73F-97888ED7B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6F4593-D83B-4311-9C23-D8B496A7F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51B192-E28C-4CDC-89EF-E89AACDA0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1C44AB-FBDE-48A8-8589-5156BB6A1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54E462-2BB4-4348-83C5-470771B85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3AFCAF-F526-4BD2-9534-4D11E9B2B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17BD45-339C-49E4-B55D-86C74A117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6771D9-8B47-4222-A9E1-7827D1923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A876BF-5980-458F-B623-43088ECC2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987AF3-1D2D-4424-9CC4-3D040A63A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713AEB-1D02-41C1-B6EE-2C096A1F4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0"/>
            <a:ext cx="8229600" cy="169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7450138" y="6245225"/>
            <a:ext cx="338137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0EE2547B-3952-4759-9A73-7CBF65FA67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SzPct val="100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SzPct val="100000"/>
        <a:buFont typeface="Lucida Grande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wikihow.com/images/b/bf/16th_166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ikihow.com/images/6/6f/Whole_6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ikihow.com/images/4/47/Half_12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wikihow.com/images/b/b9/4th_46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95300"/>
            <a:ext cx="6553200" cy="3695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>
            <p:ph type="body" idx="1"/>
          </p:nvPr>
        </p:nvSpPr>
        <p:spPr>
          <a:xfrm>
            <a:off x="295275" y="4229100"/>
            <a:ext cx="8559800" cy="1143000"/>
          </a:xfrm>
          <a:ln/>
        </p:spPr>
        <p:txBody>
          <a:bodyPr rIns="132080"/>
          <a:lstStyle/>
          <a:p>
            <a:pPr marL="39688" indent="0" algn="ctr">
              <a:buFont typeface="Lucida Grande" charset="0"/>
              <a:buNone/>
            </a:pPr>
            <a:r>
              <a:rPr lang="en-US" sz="6400" dirty="0">
                <a:latin typeface="Marker Felt" charset="0"/>
                <a:ea typeface="Marker Felt" charset="0"/>
                <a:cs typeface="Marker Felt" charset="0"/>
                <a:sym typeface="Marker Felt" charset="0"/>
              </a:rPr>
              <a:t>Reading a Tape Measure</a:t>
            </a:r>
            <a:endParaRPr lang="en-US" sz="6400" dirty="0"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  <p:sp>
        <p:nvSpPr>
          <p:cNvPr id="2052" name="AutoShape 4"/>
          <p:cNvSpPr>
            <a:spLocks/>
          </p:cNvSpPr>
          <p:nvPr/>
        </p:nvSpPr>
        <p:spPr bwMode="auto">
          <a:xfrm>
            <a:off x="469900" y="266700"/>
            <a:ext cx="8204200" cy="3797300"/>
          </a:xfrm>
          <a:prstGeom prst="roundRect">
            <a:avLst>
              <a:gd name="adj" fmla="val 5014"/>
            </a:avLst>
          </a:prstGeom>
          <a:noFill/>
          <a:ln w="508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9C11-1C0B-4E3F-94EE-9AFAFE5306C8}" type="slidenum">
              <a:rPr lang="en-US"/>
              <a:pPr/>
              <a:t>10</a:t>
            </a:fld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The Arrows Below Represent </a:t>
            </a:r>
            <a:r>
              <a:rPr lang="en-US" dirty="0" smtClean="0"/>
              <a:t>7/8</a:t>
            </a:r>
            <a:r>
              <a:rPr lang="en-US" dirty="0"/>
              <a:t>”,   1</a:t>
            </a:r>
            <a:r>
              <a:rPr lang="en-US" sz="2400" dirty="0"/>
              <a:t>1/8</a:t>
            </a:r>
            <a:r>
              <a:rPr lang="en-US" dirty="0"/>
              <a:t>”,  2</a:t>
            </a:r>
            <a:r>
              <a:rPr lang="en-US" sz="2400" dirty="0"/>
              <a:t>3/8</a:t>
            </a:r>
            <a:r>
              <a:rPr lang="en-US" dirty="0"/>
              <a:t>”, 3</a:t>
            </a:r>
            <a:r>
              <a:rPr lang="en-US" sz="2400" dirty="0"/>
              <a:t>5/8</a:t>
            </a:r>
            <a:r>
              <a:rPr lang="en-US" dirty="0"/>
              <a:t>” Marks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4864100"/>
            <a:ext cx="7888288" cy="104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 rot="10800000" flipH="1">
            <a:off x="24384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10800000" flipH="1">
            <a:off x="28956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rot="10800000" flipH="1">
            <a:off x="53340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rot="10800000" flipH="1">
            <a:off x="76962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How to Read a Measuring Tape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229600" cy="3830638"/>
          </a:xfrm>
          <a:ln/>
        </p:spPr>
        <p:txBody>
          <a:bodyPr rIns="132080"/>
          <a:lstStyle/>
          <a:p>
            <a:pPr>
              <a:lnSpc>
                <a:spcPct val="90000"/>
              </a:lnSpc>
              <a:buClr>
                <a:srgbClr val="000000"/>
              </a:buClr>
              <a:buFont typeface="Helvetica" charset="0"/>
              <a:buChar char="•"/>
            </a:pPr>
            <a:r>
              <a:rPr lang="en-US" sz="2800" b="1"/>
              <a:t>16ths</a:t>
            </a:r>
            <a:r>
              <a:rPr lang="en-US" sz="2800"/>
              <a:t> </a:t>
            </a:r>
          </a:p>
          <a:p>
            <a:pPr marL="782638" lvl="1">
              <a:lnSpc>
                <a:spcPct val="90000"/>
              </a:lnSpc>
              <a:buClr>
                <a:srgbClr val="000000"/>
              </a:buClr>
              <a:buFont typeface="Helvetica" charset="0"/>
              <a:buChar char="–"/>
            </a:pPr>
            <a:r>
              <a:rPr lang="en-US" sz="2400" b="1"/>
              <a:t>Understand what a 1/16th is.</a:t>
            </a:r>
            <a:r>
              <a:rPr lang="en-US" sz="2400"/>
              <a:t> A 1/16 of an inch, is usually the smallest measurement on a tape measure. The distance between every line on the tape measure is 1/16 of an inch. </a:t>
            </a:r>
          </a:p>
          <a:p>
            <a:pPr marL="782638" lvl="1">
              <a:lnSpc>
                <a:spcPct val="90000"/>
              </a:lnSpc>
            </a:pPr>
            <a:r>
              <a:rPr lang="en-US" sz="2400"/>
              <a:t>The distance between each measurement that has a red dot above it.</a:t>
            </a:r>
          </a:p>
        </p:txBody>
      </p:sp>
      <p:pic>
        <p:nvPicPr>
          <p:cNvPr id="13315" name="Picture 3">
            <a:hlinkClick r:id="rId2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6688" y="4160838"/>
            <a:ext cx="6265862" cy="242728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Accuracy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The tip of the tape is riveted in place and slides slightly; the length of the slide is the same as the thickness of the tip, to allow the user to make accurate measurements. With a sliding tip you get the same measurement hooking the end of the tape over a piece of lumber or butting the tip into a corner. </a:t>
            </a:r>
            <a:br>
              <a:rPr lang="en-US"/>
            </a:br>
            <a:endParaRPr lang="en-US"/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1675" y="5402263"/>
            <a:ext cx="2663825" cy="13541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Marking Center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xfrm>
            <a:off x="571500" y="1549400"/>
            <a:ext cx="8229600" cy="5257800"/>
          </a:xfrm>
          <a:ln/>
        </p:spPr>
        <p:txBody>
          <a:bodyPr rIns="132080"/>
          <a:lstStyle/>
          <a:p>
            <a:r>
              <a:rPr lang="en-US"/>
              <a:t>Making accurate marks is as important as taking accurate readings. To ensure that your markings are correct, make a "V" on the material being marked. Draw the "V" so its point is centered where you want the mark.  </a:t>
            </a:r>
          </a:p>
        </p:txBody>
      </p:sp>
      <p:pic>
        <p:nvPicPr>
          <p:cNvPr id="1843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900" y="4513263"/>
            <a:ext cx="3606800" cy="2209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9EE0-C3B5-4076-80E9-EA3786C8E76E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Marking for a Cut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When cutting a board mark exactly the length the board needs to be cut.</a:t>
            </a:r>
          </a:p>
          <a:p>
            <a:r>
              <a:rPr lang="en-US"/>
              <a:t>Then mark an X on the waste piece of the board</a:t>
            </a:r>
          </a:p>
          <a:p>
            <a:r>
              <a:rPr lang="en-US"/>
              <a:t>Then cut to the outside of the line on the waste side of the board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450138" y="6245225"/>
            <a:ext cx="338137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E2CD5BC4-3830-43E9-8A44-E77504C6862D}" type="slidenum">
              <a:rPr lang="en-US" sz="14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 algn="ctr"/>
              <a:t>14</a:t>
            </a:fld>
            <a:endParaRPr lang="en-US" sz="1400">
              <a:solidFill>
                <a:schemeClr val="tx1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1765300" y="5562600"/>
            <a:ext cx="5613400" cy="5461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800600" y="5562600"/>
            <a:ext cx="0" cy="5715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2" name="Rectangle 6"/>
          <p:cNvSpPr>
            <a:spLocks/>
          </p:cNvSpPr>
          <p:nvPr/>
        </p:nvSpPr>
        <p:spPr bwMode="auto">
          <a:xfrm>
            <a:off x="4889500" y="5676900"/>
            <a:ext cx="3063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X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4559300" y="5118100"/>
            <a:ext cx="5095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Cut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946400" y="5118100"/>
            <a:ext cx="6873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Keep</a:t>
            </a:r>
          </a:p>
        </p:txBody>
      </p:sp>
      <p:sp>
        <p:nvSpPr>
          <p:cNvPr id="19465" name="Rectangle 9"/>
          <p:cNvSpPr>
            <a:spLocks/>
          </p:cNvSpPr>
          <p:nvPr/>
        </p:nvSpPr>
        <p:spPr bwMode="auto">
          <a:xfrm>
            <a:off x="5702300" y="5118100"/>
            <a:ext cx="79375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Waste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endParaRPr lang="en-US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4475" y="825500"/>
            <a:ext cx="9324975" cy="44592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2149475" y="5351463"/>
            <a:ext cx="4838700" cy="88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dirty="0">
                <a:solidFill>
                  <a:schemeClr val="tx1"/>
                </a:solidFill>
                <a:cs typeface="Arial" charset="0"/>
              </a:rPr>
              <a:t>Countries that have not officially adopted the metric system Myanmar, Liberia and the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United States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How to Read a Measuring Tape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__ (Symbol of Inches is: “)</a:t>
            </a:r>
          </a:p>
          <a:p>
            <a:pPr marL="782638" lvl="1"/>
            <a:r>
              <a:rPr lang="en-US"/>
              <a:t>Inches are the long lines that cross either half of, or all of the 1" width of the tape. They usually are preceded or followed by numbers. </a:t>
            </a:r>
          </a:p>
        </p:txBody>
      </p:sp>
      <p:pic>
        <p:nvPicPr>
          <p:cNvPr id="5123" name="Picture 3">
            <a:hlinkClick r:id="rId2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89400"/>
            <a:ext cx="6048375" cy="2343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015FB-E85D-40A2-A107-0C18F80712D4}" type="slidenum">
              <a:rPr lang="en-US"/>
              <a:pPr/>
              <a:t>4</a:t>
            </a:fld>
            <a:endParaRPr lang="en-US"/>
          </a:p>
        </p:txBody>
      </p:sp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The </a:t>
            </a:r>
            <a:r>
              <a:rPr lang="en-US" dirty="0"/>
              <a:t>Arrows </a:t>
            </a:r>
            <a:r>
              <a:rPr lang="en-US" dirty="0" smtClean="0"/>
              <a:t>Below Represent </a:t>
            </a:r>
            <a:r>
              <a:rPr lang="en-US" dirty="0"/>
              <a:t>1”, 2”,3”, and 4” Marks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4864100"/>
            <a:ext cx="7888288" cy="104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 rot="10800000" flipH="1">
            <a:off x="2667000" y="34290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rot="10800000" flipH="1">
            <a:off x="4572000" y="34290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rot="10800000" flipH="1">
            <a:off x="6477000" y="34290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rot="10800000" flipH="1">
            <a:off x="8458200" y="34290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How to Read a Measuring Tape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229600" cy="2606675"/>
          </a:xfrm>
          <a:ln/>
        </p:spPr>
        <p:txBody>
          <a:bodyPr rIns="132080"/>
          <a:lstStyle/>
          <a:p>
            <a:r>
              <a:rPr lang="en-US"/>
              <a:t>A 1/2 (half) inch is exactly what it sounds like: Half of 1 inch. </a:t>
            </a:r>
          </a:p>
        </p:txBody>
      </p:sp>
      <p:pic>
        <p:nvPicPr>
          <p:cNvPr id="7171" name="Picture 3">
            <a:hlinkClick r:id="rId2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565400"/>
            <a:ext cx="7620000" cy="295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7DAEB-9D1A-48AC-A7CD-6152FDB2D766}" type="slidenum">
              <a:rPr lang="en-US"/>
              <a:pPr/>
              <a:t>6</a:t>
            </a:fld>
            <a:endParaRPr lang="en-US"/>
          </a:p>
        </p:txBody>
      </p:sp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The Arrows Below Represent </a:t>
            </a:r>
            <a:r>
              <a:rPr lang="en-US" dirty="0" smtClean="0"/>
              <a:t>1/2</a:t>
            </a:r>
            <a:r>
              <a:rPr lang="en-US" dirty="0"/>
              <a:t>”,1</a:t>
            </a:r>
            <a:r>
              <a:rPr lang="en-US" sz="2400" dirty="0"/>
              <a:t>1/2</a:t>
            </a:r>
            <a:r>
              <a:rPr lang="en-US" dirty="0"/>
              <a:t>”, 2</a:t>
            </a:r>
            <a:r>
              <a:rPr lang="en-US" sz="2400" dirty="0"/>
              <a:t>1/2</a:t>
            </a:r>
            <a:r>
              <a:rPr lang="en-US" dirty="0"/>
              <a:t>”, and 3</a:t>
            </a:r>
            <a:r>
              <a:rPr lang="en-US" sz="2400" dirty="0"/>
              <a:t>1/2</a:t>
            </a:r>
            <a:r>
              <a:rPr lang="en-US" dirty="0"/>
              <a:t>” Marks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4864100"/>
            <a:ext cx="7888288" cy="104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rot="10800000" flipH="1">
            <a:off x="36576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rot="10800000" flipH="1">
            <a:off x="55626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rot="10800000" flipH="1">
            <a:off x="74676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rot="10800000" flipH="1">
            <a:off x="17526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How to Read a Measuring Tape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229600" cy="2535238"/>
          </a:xfrm>
          <a:ln/>
        </p:spPr>
        <p:txBody>
          <a:bodyPr rIns="132080"/>
          <a:lstStyle/>
          <a:p>
            <a:r>
              <a:rPr lang="en-US"/>
              <a:t>1/4 of an inch is every four marks on your tape measure. </a:t>
            </a:r>
          </a:p>
        </p:txBody>
      </p:sp>
      <p:pic>
        <p:nvPicPr>
          <p:cNvPr id="9219" name="Picture 3">
            <a:hlinkClick r:id="rId2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632075"/>
            <a:ext cx="7620000" cy="295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06C46-EA02-4867-B4E5-7240D991D63F}" type="slidenum">
              <a:rPr lang="en-US"/>
              <a:pPr/>
              <a:t>8</a:t>
            </a:fld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The Arrows Below Represent </a:t>
            </a:r>
            <a:r>
              <a:rPr lang="en-US" dirty="0" smtClean="0"/>
              <a:t>1/4</a:t>
            </a:r>
            <a:r>
              <a:rPr lang="en-US" dirty="0"/>
              <a:t>”,1</a:t>
            </a:r>
            <a:r>
              <a:rPr lang="en-US" sz="2400" dirty="0"/>
              <a:t>1/4</a:t>
            </a:r>
            <a:r>
              <a:rPr lang="en-US" dirty="0"/>
              <a:t>”, 2</a:t>
            </a:r>
            <a:r>
              <a:rPr lang="en-US" sz="2400" dirty="0"/>
              <a:t>3/4</a:t>
            </a:r>
            <a:r>
              <a:rPr lang="en-US" dirty="0"/>
              <a:t>”, and 3</a:t>
            </a:r>
            <a:r>
              <a:rPr lang="en-US" sz="2400" dirty="0"/>
              <a:t>3/4</a:t>
            </a:r>
            <a:r>
              <a:rPr lang="en-US" dirty="0"/>
              <a:t>” Marks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4864100"/>
            <a:ext cx="7888288" cy="104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 rot="10800000" flipH="1">
            <a:off x="12192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10800000" flipH="1">
            <a:off x="31242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10800000" flipH="1">
            <a:off x="60198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10800000" flipH="1">
            <a:off x="7924800" y="3505200"/>
            <a:ext cx="330200" cy="1409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>
          <a:xfrm>
            <a:off x="457200" y="90488"/>
            <a:ext cx="8229600" cy="1509712"/>
          </a:xfrm>
          <a:ln/>
        </p:spPr>
        <p:txBody>
          <a:bodyPr rIns="132080"/>
          <a:lstStyle/>
          <a:p>
            <a:r>
              <a:rPr lang="en-US"/>
              <a:t>How to Read a Measuring Tape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229600" cy="3038475"/>
          </a:xfrm>
          <a:ln/>
        </p:spPr>
        <p:txBody>
          <a:bodyPr rIns="132080"/>
          <a:lstStyle/>
          <a:p>
            <a:r>
              <a:rPr lang="en-US"/>
              <a:t>An 1/8 of an inch is twice as big as the 1/16 of an inch. It is every other mark. </a:t>
            </a:r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888" y="3327400"/>
            <a:ext cx="7620000" cy="295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Pages>0</Pages>
  <Words>417</Words>
  <Characters>0</Characters>
  <Application>Microsoft Office PowerPoint</Application>
  <PresentationFormat>On-screen Show (4:3)</PresentationFormat>
  <Lines>0</Lines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ヒラギノ角ゴ ProN W3</vt:lpstr>
      <vt:lpstr>Lucida Grande</vt:lpstr>
      <vt:lpstr>Marker Felt</vt:lpstr>
      <vt:lpstr>ヒラギノ明朝 ProN W3</vt:lpstr>
      <vt:lpstr>ヒラギノ角ゴ ProN W6</vt:lpstr>
      <vt:lpstr>Helvetica</vt:lpstr>
      <vt:lpstr>Title &amp; Bullets</vt:lpstr>
      <vt:lpstr>Slide 1</vt:lpstr>
      <vt:lpstr>Slide 2</vt:lpstr>
      <vt:lpstr>How to Read a Measuring Tape</vt:lpstr>
      <vt:lpstr>The Arrows Below Represent 1”, 2”,3”, and 4” Marks</vt:lpstr>
      <vt:lpstr>How to Read a Measuring Tape</vt:lpstr>
      <vt:lpstr>The Arrows Below Represent 1/2”,11/2”, 21/2”, and 31/2” Marks</vt:lpstr>
      <vt:lpstr>How to Read a Measuring Tape</vt:lpstr>
      <vt:lpstr>The Arrows Below Represent 1/4”,11/4”, 23/4”, and 33/4” Marks</vt:lpstr>
      <vt:lpstr>How to Read a Measuring Tape</vt:lpstr>
      <vt:lpstr>The Arrows Below Represent 7/8”,   11/8”,  23/8”, 35/8” Marks</vt:lpstr>
      <vt:lpstr>How to Read a Measuring Tape</vt:lpstr>
      <vt:lpstr>Accuracy</vt:lpstr>
      <vt:lpstr>Marking Center</vt:lpstr>
      <vt:lpstr>Marking for a Cut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HRSB</dc:creator>
  <cp:keywords/>
  <dc:description/>
  <cp:lastModifiedBy>macdonaldj</cp:lastModifiedBy>
  <cp:revision>12</cp:revision>
  <dcterms:modified xsi:type="dcterms:W3CDTF">2014-02-05T21:05:53Z</dcterms:modified>
</cp:coreProperties>
</file>